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4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6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56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4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6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89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24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0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6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86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08FB00-BF52-4117-ABB9-08EB1BB9CE5C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3A85171-26BF-4FEB-829D-7EF84B76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dutopia.org/.../stw-glenview-stress-reduction-activities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Simple relaxation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61189" y="4969519"/>
            <a:ext cx="3558746" cy="549832"/>
          </a:xfrm>
        </p:spPr>
        <p:txBody>
          <a:bodyPr/>
          <a:lstStyle/>
          <a:p>
            <a:r>
              <a:rPr lang="sk-SK" dirty="0" smtClean="0"/>
              <a:t>Ing. Lenka Slezáková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43" y="595839"/>
            <a:ext cx="2005758" cy="5730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6" y="3976949"/>
            <a:ext cx="3188104" cy="23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248" y="1425146"/>
            <a:ext cx="10515600" cy="3066407"/>
          </a:xfrm>
        </p:spPr>
        <p:txBody>
          <a:bodyPr>
            <a:normAutofit fontScale="90000"/>
          </a:bodyPr>
          <a:lstStyle/>
          <a:p>
            <a:r>
              <a:rPr lang="en-GB" dirty="0"/>
              <a:t>Begin by sitting comfortably, balanced, and relaxed (if seated in a chair, feet on the ground). Breathe easy and from the abdomen/”belly breathing” (not chest breathing). You can sit on a ball as well.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92" y="3814117"/>
            <a:ext cx="323472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74853"/>
          </a:xfrm>
        </p:spPr>
        <p:txBody>
          <a:bodyPr/>
          <a:lstStyle/>
          <a:p>
            <a:r>
              <a:rPr lang="en-GB" dirty="0"/>
              <a:t>Practice a few deep breaths with the group.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5" y="2737022"/>
            <a:ext cx="3904734" cy="29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/>
          <a:lstStyle/>
          <a:p>
            <a:pPr lvl="0"/>
            <a:r>
              <a:rPr lang="en-GB" dirty="0"/>
              <a:t>Rotate the head in easy, slow 3-5 circles; change direction and rotate in slow, easy </a:t>
            </a:r>
            <a:r>
              <a:rPr lang="sk-SK" dirty="0" smtClean="0"/>
              <a:t>      </a:t>
            </a:r>
            <a:r>
              <a:rPr lang="en-GB" dirty="0" smtClean="0"/>
              <a:t>3 </a:t>
            </a:r>
            <a:r>
              <a:rPr lang="en-GB" dirty="0"/>
              <a:t>- 5 circles. Breath in slowly and move very slowly.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35" y="3132437"/>
            <a:ext cx="4127157" cy="30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6043"/>
          </a:xfrm>
        </p:spPr>
        <p:txBody>
          <a:bodyPr/>
          <a:lstStyle/>
          <a:p>
            <a:r>
              <a:rPr lang="en-GB" dirty="0"/>
              <a:t>Look up; tilt your head way back. Look down; put your chin on your chest. Repeat 3- 5 times.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23" y="2982097"/>
            <a:ext cx="3509319" cy="263198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62" y="2982097"/>
            <a:ext cx="3509318" cy="2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29080"/>
          </a:xfrm>
        </p:spPr>
        <p:txBody>
          <a:bodyPr/>
          <a:lstStyle/>
          <a:p>
            <a:pPr lvl="0"/>
            <a:r>
              <a:rPr lang="en-GB"/>
              <a:t>Drop your arms and hands to the side and shake them gently and easily.</a:t>
            </a:r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96" y="3501081"/>
            <a:ext cx="3311611" cy="2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0626"/>
          </a:xfrm>
        </p:spPr>
        <p:txBody>
          <a:bodyPr/>
          <a:lstStyle/>
          <a:p>
            <a:r>
              <a:rPr lang="en-GB" dirty="0"/>
              <a:t>Raise your feet off the floor and gently and easily shake the knees.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7709" y="2929496"/>
            <a:ext cx="4000157" cy="3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Practice a few deep breaths with the group</a:t>
            </a:r>
            <a:r>
              <a:rPr lang="sk-SK" dirty="0"/>
              <a:t/>
            </a:r>
            <a:br>
              <a:rPr lang="sk-SK" dirty="0"/>
            </a:br>
            <a:r>
              <a:rPr lang="en-GB" dirty="0"/>
              <a:t> 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019" y="2196492"/>
            <a:ext cx="390787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6424" y="2718485"/>
            <a:ext cx="9966960" cy="1381169"/>
          </a:xfrm>
        </p:spPr>
        <p:txBody>
          <a:bodyPr/>
          <a:lstStyle/>
          <a:p>
            <a:r>
              <a:rPr lang="sk-SK" sz="5400" dirty="0" err="1" smtClean="0"/>
              <a:t>Thank</a:t>
            </a:r>
            <a:r>
              <a:rPr lang="sk-SK" sz="5400" dirty="0" smtClean="0"/>
              <a:t> </a:t>
            </a:r>
            <a:r>
              <a:rPr lang="sk-SK" sz="5400" dirty="0" smtClean="0"/>
              <a:t> </a:t>
            </a:r>
            <a:r>
              <a:rPr lang="sk-SK" sz="5400" dirty="0" err="1" smtClean="0"/>
              <a:t>you</a:t>
            </a:r>
            <a:r>
              <a:rPr lang="sk-SK" sz="5400" dirty="0" smtClean="0"/>
              <a:t>  </a:t>
            </a:r>
            <a:r>
              <a:rPr lang="sk-SK" sz="5400" dirty="0" err="1" smtClean="0"/>
              <a:t>for</a:t>
            </a:r>
            <a:r>
              <a:rPr lang="sk-SK" sz="5400" smtClean="0"/>
              <a:t>  </a:t>
            </a:r>
            <a:r>
              <a:rPr lang="sk-SK" sz="5400" dirty="0" err="1"/>
              <a:t>y</a:t>
            </a:r>
            <a:r>
              <a:rPr lang="sk-SK" sz="5400" dirty="0" err="1" smtClean="0"/>
              <a:t>our</a:t>
            </a:r>
            <a:r>
              <a:rPr lang="sk-SK" sz="5400" dirty="0" smtClean="0"/>
              <a:t> </a:t>
            </a:r>
            <a:r>
              <a:rPr lang="sk-SK" sz="5400" dirty="0" err="1" smtClean="0"/>
              <a:t>attention</a:t>
            </a:r>
            <a:r>
              <a:rPr lang="sk-SK" sz="5400" dirty="0" smtClean="0"/>
              <a:t>.</a:t>
            </a:r>
            <a:endParaRPr lang="sk-SK" sz="5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6089904" y="6053854"/>
            <a:ext cx="5473467" cy="351577"/>
          </a:xfrm>
        </p:spPr>
        <p:txBody>
          <a:bodyPr/>
          <a:lstStyle/>
          <a:p>
            <a:r>
              <a:rPr lang="sk-SK" sz="1200" u="sng" dirty="0" err="1" smtClean="0">
                <a:solidFill>
                  <a:srgbClr val="0070C0"/>
                </a:solidFill>
                <a:hlinkClick r:id="rId2"/>
              </a:rPr>
              <a:t>Resource</a:t>
            </a:r>
            <a:r>
              <a:rPr lang="sk-SK" sz="1200" u="sng" dirty="0" smtClean="0">
                <a:solidFill>
                  <a:srgbClr val="0070C0"/>
                </a:solidFill>
                <a:hlinkClick r:id="rId2"/>
              </a:rPr>
              <a:t>: www.edutopia.org</a:t>
            </a:r>
            <a:r>
              <a:rPr lang="sk-SK" sz="1200" u="sng" dirty="0">
                <a:solidFill>
                  <a:srgbClr val="0070C0"/>
                </a:solidFill>
                <a:hlinkClick r:id="rId2"/>
              </a:rPr>
              <a:t>/.../stw-glenview-</a:t>
            </a:r>
            <a:r>
              <a:rPr lang="sk-SK" sz="1200" b="1" u="sng" dirty="0">
                <a:solidFill>
                  <a:srgbClr val="0070C0"/>
                </a:solidFill>
                <a:hlinkClick r:id="rId2"/>
              </a:rPr>
              <a:t>stress</a:t>
            </a:r>
            <a:r>
              <a:rPr lang="sk-SK" sz="1200" u="sng" dirty="0">
                <a:solidFill>
                  <a:srgbClr val="0070C0"/>
                </a:solidFill>
                <a:hlinkClick r:id="rId2"/>
              </a:rPr>
              <a:t>-</a:t>
            </a:r>
            <a:r>
              <a:rPr lang="sk-SK" sz="1200" b="1" u="sng" dirty="0">
                <a:solidFill>
                  <a:srgbClr val="0070C0"/>
                </a:solidFill>
                <a:hlinkClick r:id="rId2"/>
              </a:rPr>
              <a:t>reduction</a:t>
            </a:r>
            <a:r>
              <a:rPr lang="sk-SK" sz="1200" u="sng" dirty="0">
                <a:solidFill>
                  <a:srgbClr val="0070C0"/>
                </a:solidFill>
                <a:hlinkClick r:id="rId2"/>
              </a:rPr>
              <a:t>-</a:t>
            </a:r>
            <a:r>
              <a:rPr lang="sk-SK" sz="1200" b="1" u="sng" dirty="0">
                <a:solidFill>
                  <a:srgbClr val="0070C0"/>
                </a:solidFill>
                <a:hlinkClick r:id="rId2"/>
              </a:rPr>
              <a:t>activities</a:t>
            </a:r>
            <a:r>
              <a:rPr lang="sk-SK" sz="1200" u="sng" dirty="0">
                <a:solidFill>
                  <a:srgbClr val="0070C0"/>
                </a:solidFill>
                <a:hlinkClick r:id="rId2"/>
              </a:rPr>
              <a:t>.pdf</a:t>
            </a:r>
            <a:endParaRPr lang="sk-SK" sz="1200" dirty="0">
              <a:solidFill>
                <a:srgbClr val="0070C0"/>
              </a:solidFill>
            </a:endParaRPr>
          </a:p>
          <a:p>
            <a:endParaRPr lang="sk-SK" sz="12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10" y="609473"/>
            <a:ext cx="2618395" cy="196073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2" y="3742259"/>
            <a:ext cx="331041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507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Vlastné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17</TotalTime>
  <Words>163</Words>
  <Application>Microsoft Office PowerPoint</Application>
  <PresentationFormat>Širokouhlá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1" baseType="lpstr">
      <vt:lpstr>Corbel</vt:lpstr>
      <vt:lpstr>Základ</vt:lpstr>
      <vt:lpstr>Simple relaxation </vt:lpstr>
      <vt:lpstr>Begin by sitting comfortably, balanced, and relaxed (if seated in a chair, feet on the ground). Breathe easy and from the abdomen/”belly breathing” (not chest breathing). You can sit on a ball as well. </vt:lpstr>
      <vt:lpstr>Practice a few deep breaths with the group. </vt:lpstr>
      <vt:lpstr>Rotate the head in easy, slow 3-5 circles; change direction and rotate in slow, easy       3 - 5 circles. Breath in slowly and move very slowly.</vt:lpstr>
      <vt:lpstr>Look up; tilt your head way back. Look down; put your chin on your chest. Repeat 3- 5 times. </vt:lpstr>
      <vt:lpstr>Drop your arms and hands to the side and shake them gently and easily.</vt:lpstr>
      <vt:lpstr>Raise your feet off the floor and gently and easily shake the knees. </vt:lpstr>
      <vt:lpstr>Practice a few deep breaths with the group   </vt:lpstr>
      <vt:lpstr>Thank  you  for 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relaxation </dc:title>
  <dc:creator>Lenka</dc:creator>
  <cp:lastModifiedBy>Lenka</cp:lastModifiedBy>
  <cp:revision>5</cp:revision>
  <dcterms:created xsi:type="dcterms:W3CDTF">2016-09-13T16:37:53Z</dcterms:created>
  <dcterms:modified xsi:type="dcterms:W3CDTF">2016-10-03T16:10:59Z</dcterms:modified>
</cp:coreProperties>
</file>